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6"/>
  </p:notesMasterIdLst>
  <p:handoutMasterIdLst>
    <p:handoutMasterId r:id="rId77"/>
  </p:handoutMasterIdLst>
  <p:sldIdLst>
    <p:sldId id="258" r:id="rId2"/>
    <p:sldId id="268" r:id="rId3"/>
    <p:sldId id="264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6" r:id="rId71"/>
    <p:sldId id="337" r:id="rId72"/>
    <p:sldId id="338" r:id="rId73"/>
    <p:sldId id="339" r:id="rId74"/>
    <p:sldId id="267" r:id="rId7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8"/>
      <p:bold r:id="rId79"/>
      <p:italic r:id="rId80"/>
      <p:boldItalic r:id="rId81"/>
    </p:embeddedFont>
    <p:embeddedFont>
      <p:font typeface="Twinkl" panose="020B0604020202020204" charset="0"/>
      <p:regular r:id="rId82"/>
      <p:bold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BCD"/>
    <a:srgbClr val="8D3589"/>
    <a:srgbClr val="EFBCD9"/>
    <a:srgbClr val="A673AE"/>
    <a:srgbClr val="F29BA2"/>
    <a:srgbClr val="EFBBD9"/>
    <a:srgbClr val="F8BC93"/>
    <a:srgbClr val="DE1E5A"/>
    <a:srgbClr val="18A0DB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97" y="8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14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2.fntdata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5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3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08308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11187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723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126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ck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241871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31819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77347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814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01744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1085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4265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65677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ff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36954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l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311179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ll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305168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ss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220132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1377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59419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73733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4574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69057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408011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zz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196150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qu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264731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ch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406595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sh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7112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th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289641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30734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ai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39869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ee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36856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325580" y="1052554"/>
            <a:ext cx="64928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 err="1"/>
              <a:t>igh</a:t>
            </a:r>
            <a:endParaRPr lang="en-GB" sz="25000" dirty="0"/>
          </a:p>
        </p:txBody>
      </p:sp>
    </p:spTree>
    <p:extLst>
      <p:ext uri="{BB962C8B-B14F-4D97-AF65-F5344CB8AC3E}">
        <p14:creationId xmlns:p14="http://schemas.microsoft.com/office/powerpoint/2010/main" val="162771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27078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oa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228303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oo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187491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>
                <a:solidFill>
                  <a:schemeClr val="accent5">
                    <a:lumMod val="75000"/>
                  </a:schemeClr>
                </a:solidFill>
              </a:rPr>
              <a:t>oo</a:t>
            </a:r>
            <a:endParaRPr lang="en-GB" sz="30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8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ar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115070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0299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ur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4081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ow</a:t>
            </a:r>
          </a:p>
        </p:txBody>
      </p:sp>
    </p:spTree>
    <p:extLst>
      <p:ext uri="{BB962C8B-B14F-4D97-AF65-F5344CB8AC3E}">
        <p14:creationId xmlns:p14="http://schemas.microsoft.com/office/powerpoint/2010/main" val="385258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oi</a:t>
            </a:r>
          </a:p>
        </p:txBody>
      </p:sp>
    </p:spTree>
    <p:extLst>
      <p:ext uri="{BB962C8B-B14F-4D97-AF65-F5344CB8AC3E}">
        <p14:creationId xmlns:p14="http://schemas.microsoft.com/office/powerpoint/2010/main" val="205042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960429" y="1091476"/>
            <a:ext cx="522514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/>
              <a:t>ear</a:t>
            </a:r>
          </a:p>
        </p:txBody>
      </p:sp>
    </p:spTree>
    <p:extLst>
      <p:ext uri="{BB962C8B-B14F-4D97-AF65-F5344CB8AC3E}">
        <p14:creationId xmlns:p14="http://schemas.microsoft.com/office/powerpoint/2010/main" val="37180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60429" y="1091476"/>
            <a:ext cx="522514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/>
              <a:t>air</a:t>
            </a:r>
          </a:p>
        </p:txBody>
      </p:sp>
    </p:spTree>
    <p:extLst>
      <p:ext uri="{BB962C8B-B14F-4D97-AF65-F5344CB8AC3E}">
        <p14:creationId xmlns:p14="http://schemas.microsoft.com/office/powerpoint/2010/main" val="282678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46635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60429" y="1091476"/>
            <a:ext cx="522514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 err="1"/>
              <a:t>ure</a:t>
            </a:r>
            <a:endParaRPr lang="en-GB" sz="25000" dirty="0"/>
          </a:p>
        </p:txBody>
      </p:sp>
    </p:spTree>
    <p:extLst>
      <p:ext uri="{BB962C8B-B14F-4D97-AF65-F5344CB8AC3E}">
        <p14:creationId xmlns:p14="http://schemas.microsoft.com/office/powerpoint/2010/main" val="2912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er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27469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ay</a:t>
            </a:r>
          </a:p>
        </p:txBody>
      </p:sp>
    </p:spTree>
    <p:extLst>
      <p:ext uri="{BB962C8B-B14F-4D97-AF65-F5344CB8AC3E}">
        <p14:creationId xmlns:p14="http://schemas.microsoft.com/office/powerpoint/2010/main" val="171320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ou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352018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ie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311095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ea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32329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oy</a:t>
            </a:r>
          </a:p>
        </p:txBody>
      </p:sp>
    </p:spTree>
    <p:extLst>
      <p:ext uri="{BB962C8B-B14F-4D97-AF65-F5344CB8AC3E}">
        <p14:creationId xmlns:p14="http://schemas.microsoft.com/office/powerpoint/2010/main" val="379160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307775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ir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360762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ue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33597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>
                <a:solidFill>
                  <a:schemeClr val="accent5">
                    <a:lumMod val="75000"/>
                  </a:schemeClr>
                </a:solidFill>
              </a:rPr>
              <a:t>ue</a:t>
            </a:r>
            <a:endParaRPr lang="en-GB" sz="30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7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i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130036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29796" y="1143728"/>
            <a:ext cx="548639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/>
              <a:t>aw</a:t>
            </a:r>
          </a:p>
        </p:txBody>
      </p:sp>
    </p:spTree>
    <p:extLst>
      <p:ext uri="{BB962C8B-B14F-4D97-AF65-F5344CB8AC3E}">
        <p14:creationId xmlns:p14="http://schemas.microsoft.com/office/powerpoint/2010/main" val="18371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81052" y="1191895"/>
            <a:ext cx="5381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 err="1"/>
              <a:t>wh</a:t>
            </a:r>
            <a:endParaRPr lang="en-GB" sz="25000" dirty="0"/>
          </a:p>
        </p:txBody>
      </p:sp>
    </p:spTree>
    <p:extLst>
      <p:ext uri="{BB962C8B-B14F-4D97-AF65-F5344CB8AC3E}">
        <p14:creationId xmlns:p14="http://schemas.microsoft.com/office/powerpoint/2010/main" val="124747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ph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408325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1130932"/>
            <a:ext cx="45383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 err="1"/>
              <a:t>ew</a:t>
            </a:r>
            <a:endParaRPr lang="en-GB" sz="25000" dirty="0"/>
          </a:p>
        </p:txBody>
      </p:sp>
    </p:spTree>
    <p:extLst>
      <p:ext uri="{BB962C8B-B14F-4D97-AF65-F5344CB8AC3E}">
        <p14:creationId xmlns:p14="http://schemas.microsoft.com/office/powerpoint/2010/main" val="33415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02817" y="1130932"/>
            <a:ext cx="45383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 err="1">
                <a:solidFill>
                  <a:schemeClr val="accent5">
                    <a:lumMod val="75000"/>
                  </a:schemeClr>
                </a:solidFill>
              </a:rPr>
              <a:t>ew</a:t>
            </a:r>
            <a:endParaRPr lang="en-GB" sz="25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 err="1"/>
              <a:t>oe</a:t>
            </a:r>
            <a:endParaRPr lang="en-GB" sz="30000" dirty="0"/>
          </a:p>
        </p:txBody>
      </p:sp>
    </p:spTree>
    <p:extLst>
      <p:ext uri="{BB962C8B-B14F-4D97-AF65-F5344CB8AC3E}">
        <p14:creationId xmlns:p14="http://schemas.microsoft.com/office/powerpoint/2010/main" val="141215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650" y="704215"/>
            <a:ext cx="7632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50477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1130932"/>
            <a:ext cx="453836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 err="1"/>
              <a:t>ey</a:t>
            </a:r>
            <a:endParaRPr lang="en-GB" sz="25000" dirty="0"/>
          </a:p>
        </p:txBody>
      </p:sp>
    </p:spTree>
    <p:extLst>
      <p:ext uri="{BB962C8B-B14F-4D97-AF65-F5344CB8AC3E}">
        <p14:creationId xmlns:p14="http://schemas.microsoft.com/office/powerpoint/2010/main" val="16822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13111" y="1130932"/>
            <a:ext cx="571777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/>
              <a:t>a-e</a:t>
            </a:r>
          </a:p>
        </p:txBody>
      </p:sp>
    </p:spTree>
    <p:extLst>
      <p:ext uri="{BB962C8B-B14F-4D97-AF65-F5344CB8AC3E}">
        <p14:creationId xmlns:p14="http://schemas.microsoft.com/office/powerpoint/2010/main" val="199205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13111" y="1130932"/>
            <a:ext cx="571777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/>
              <a:t>e-e</a:t>
            </a:r>
          </a:p>
        </p:txBody>
      </p:sp>
    </p:spTree>
    <p:extLst>
      <p:ext uri="{BB962C8B-B14F-4D97-AF65-F5344CB8AC3E}">
        <p14:creationId xmlns:p14="http://schemas.microsoft.com/office/powerpoint/2010/main" val="161668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02817" y="69550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214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EFB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13111" y="1130932"/>
            <a:ext cx="571777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/>
              <a:t>i-e</a:t>
            </a:r>
          </a:p>
        </p:txBody>
      </p:sp>
    </p:spTree>
    <p:extLst>
      <p:ext uri="{BB962C8B-B14F-4D97-AF65-F5344CB8AC3E}">
        <p14:creationId xmlns:p14="http://schemas.microsoft.com/office/powerpoint/2010/main" val="856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13111" y="1130932"/>
            <a:ext cx="571777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/>
              <a:t>o-e</a:t>
            </a:r>
          </a:p>
        </p:txBody>
      </p:sp>
    </p:spTree>
    <p:extLst>
      <p:ext uri="{BB962C8B-B14F-4D97-AF65-F5344CB8AC3E}">
        <p14:creationId xmlns:p14="http://schemas.microsoft.com/office/powerpoint/2010/main" val="124475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13111" y="1130932"/>
            <a:ext cx="571777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/>
              <a:t>u-e</a:t>
            </a:r>
          </a:p>
        </p:txBody>
      </p:sp>
    </p:spTree>
    <p:extLst>
      <p:ext uri="{BB962C8B-B14F-4D97-AF65-F5344CB8AC3E}">
        <p14:creationId xmlns:p14="http://schemas.microsoft.com/office/powerpoint/2010/main" val="352234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F29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13111" y="1130932"/>
            <a:ext cx="571777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solidFill>
                  <a:srgbClr val="00B0F0"/>
                </a:solidFill>
              </a:rPr>
              <a:t>u-e</a:t>
            </a:r>
          </a:p>
        </p:txBody>
      </p:sp>
    </p:spTree>
    <p:extLst>
      <p:ext uri="{BB962C8B-B14F-4D97-AF65-F5344CB8AC3E}">
        <p14:creationId xmlns:p14="http://schemas.microsoft.com/office/powerpoint/2010/main" val="277747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690883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27938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8175" y="765175"/>
            <a:ext cx="5327650" cy="5327650"/>
          </a:xfrm>
          <a:prstGeom prst="ellipse">
            <a:avLst/>
          </a:prstGeom>
          <a:solidFill>
            <a:srgbClr val="9B9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55521" y="704212"/>
            <a:ext cx="4538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223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35</TotalTime>
  <Words>72</Words>
  <Application>Microsoft Office PowerPoint</Application>
  <PresentationFormat>On-screen Show (4:3)</PresentationFormat>
  <Paragraphs>72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Naisby</dc:creator>
  <cp:lastModifiedBy>Halina Kelly</cp:lastModifiedBy>
  <cp:revision>5</cp:revision>
  <dcterms:created xsi:type="dcterms:W3CDTF">2018-12-06T09:56:09Z</dcterms:created>
  <dcterms:modified xsi:type="dcterms:W3CDTF">2020-07-09T13:23:21Z</dcterms:modified>
</cp:coreProperties>
</file>